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4" r:id="rId6"/>
    <p:sldId id="265" r:id="rId7"/>
    <p:sldId id="262" r:id="rId8"/>
    <p:sldId id="267" r:id="rId9"/>
    <p:sldId id="263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6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13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6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50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717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04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98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9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1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60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2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D3E5-4B36-46E6-8391-2D8884BD5227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2657-5079-4F93-9D12-3B86D4E026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8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U1. «</a:t>
            </a: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LA TIERRA EN EL UNIVERSO</a:t>
            </a:r>
            <a:r>
              <a:rPr lang="es-CL" dirty="0" smtClean="0">
                <a:latin typeface="Comic Sans MS" pitchFamily="66" charset="0"/>
              </a:rPr>
              <a:t>»</a:t>
            </a:r>
            <a:br>
              <a:rPr lang="es-CL" dirty="0" smtClean="0">
                <a:latin typeface="Comic Sans MS" pitchFamily="66" charset="0"/>
              </a:rPr>
            </a:br>
            <a:r>
              <a:rPr lang="es-CL" u="sng" dirty="0" smtClean="0">
                <a:latin typeface="Comic Sans MS" pitchFamily="66" charset="0"/>
              </a:rPr>
              <a:t>Lección 1</a:t>
            </a:r>
            <a:r>
              <a:rPr lang="es-CL" dirty="0" smtClean="0">
                <a:latin typeface="Comic Sans MS" pitchFamily="66" charset="0"/>
              </a:rPr>
              <a:t>: «</a:t>
            </a:r>
            <a:r>
              <a:rPr lang="es-CL" dirty="0">
                <a:latin typeface="Comic Sans MS" pitchFamily="66" charset="0"/>
              </a:rPr>
              <a:t>E</a:t>
            </a:r>
            <a:r>
              <a:rPr lang="es-CL" dirty="0" smtClean="0">
                <a:latin typeface="Comic Sans MS" pitchFamily="66" charset="0"/>
              </a:rPr>
              <a:t>l sistema solar»</a:t>
            </a:r>
            <a:br>
              <a:rPr lang="es-CL" dirty="0" smtClean="0">
                <a:latin typeface="Comic Sans MS" pitchFamily="66" charset="0"/>
              </a:rPr>
            </a:br>
            <a:r>
              <a:rPr lang="es-CL" b="1" u="sng" dirty="0" smtClean="0">
                <a:latin typeface="Comic Sans MS" pitchFamily="66" charset="0"/>
              </a:rPr>
              <a:t>OBJETIVO</a:t>
            </a:r>
            <a:r>
              <a:rPr lang="es-CL" dirty="0" smtClean="0">
                <a:latin typeface="Comic Sans MS" pitchFamily="66" charset="0"/>
              </a:rPr>
              <a:t>: «Identificar e investigar acerca de los planetas del sistema solar y otros cuerpos celestes menores»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68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>OTROS CUERPOS CELESTES DEL SISTEMA SOLAR.</a:t>
            </a:r>
            <a:b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CL" b="1" u="sng" dirty="0" smtClean="0">
                <a:solidFill>
                  <a:srgbClr val="FF0000"/>
                </a:solidFill>
                <a:latin typeface="Comic Sans MS" pitchFamily="66" charset="0"/>
              </a:rPr>
              <a:t>SATÉLITES NATURALES</a:t>
            </a: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s-CL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es-CL" b="0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es-CL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Se le llama a cualquier cuerpo celeste que orbita alrededor de un planeta. Generalmente el satélite es mucho más pequeño que el planeta y lo acompaña en su camino alrededor de la estrella que orbita.</a:t>
            </a:r>
            <a:r>
              <a:rPr lang="es-CL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es-CL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es-C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56166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0" y="404664"/>
            <a:ext cx="60643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s-CL" sz="5400" dirty="0" smtClean="0">
                <a:latin typeface="Comic Sans MS" pitchFamily="66" charset="0"/>
              </a:rPr>
              <a:t>Hay planetas que </a:t>
            </a:r>
            <a:r>
              <a:rPr lang="es-CL" sz="5400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r>
              <a:rPr lang="es-CL" sz="5400" dirty="0" smtClean="0">
                <a:latin typeface="Comic Sans MS" pitchFamily="66" charset="0"/>
              </a:rPr>
              <a:t> tienen satélites naturales, como Mercurio, y otros que </a:t>
            </a:r>
            <a:r>
              <a:rPr lang="es-CL" sz="5400" dirty="0" smtClean="0">
                <a:solidFill>
                  <a:srgbClr val="FF0000"/>
                </a:solidFill>
                <a:latin typeface="Comic Sans MS" pitchFamily="66" charset="0"/>
              </a:rPr>
              <a:t>tienen muchos </a:t>
            </a:r>
            <a:r>
              <a:rPr lang="es-CL" sz="5400" dirty="0" smtClean="0">
                <a:latin typeface="Comic Sans MS" pitchFamily="66" charset="0"/>
              </a:rPr>
              <a:t>como Júpiter.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7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es-CL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COMETAS</a:t>
            </a:r>
            <a:r>
              <a:rPr lang="es-CL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:</a:t>
            </a:r>
            <a:r>
              <a:rPr lang="es-CL" b="0" i="0" dirty="0" smtClean="0">
                <a:solidFill>
                  <a:srgbClr val="222222"/>
                </a:solidFill>
                <a:effectLst/>
                <a:latin typeface="Comic Sans MS" pitchFamily="66" charset="0"/>
              </a:rPr>
              <a:t/>
            </a:r>
            <a:br>
              <a:rPr lang="es-CL" b="0" i="0" dirty="0" smtClean="0">
                <a:solidFill>
                  <a:srgbClr val="222222"/>
                </a:solidFill>
                <a:effectLst/>
                <a:latin typeface="Comic Sans MS" pitchFamily="66" charset="0"/>
              </a:rPr>
            </a:br>
            <a:r>
              <a:rPr lang="es-CL" b="0" i="0" dirty="0" smtClean="0">
                <a:solidFill>
                  <a:srgbClr val="222222"/>
                </a:solidFill>
                <a:effectLst/>
                <a:latin typeface="Comic Sans MS" pitchFamily="66" charset="0"/>
              </a:rPr>
              <a:t>Cuerpos celestes del sistema solar de pequeñas dimensiones que, cuando se acerca al Sol, deja tras de sí una cola luminosa de miles de kilómetros porque están constituidos hielo, polvo y pequeños fragmentos de roca.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0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52181" cy="303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01" y="2420888"/>
            <a:ext cx="3995435" cy="408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2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es-CL" b="1" i="0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Los asteroides</a:t>
            </a:r>
            <a:r>
              <a:rPr lang="es-CL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:</a:t>
            </a:r>
            <a:r>
              <a:rPr lang="es-CL" sz="32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/>
            </a:r>
            <a:br>
              <a:rPr lang="es-CL" sz="32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Son una serie de objetos rocosos o metálicos que orbitan alrededor del Sol, la mayoría en un cinturón principal, que se encuentran entre Marte y Júpiter.</a:t>
            </a:r>
            <a:b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es-CL" sz="3600" dirty="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lgunos han chocado contra nuestro planeta. Cuando éstos logran entrar en la atmósfera, se encienden y se transforman en meteoritos.</a:t>
            </a:r>
            <a:br>
              <a:rPr lang="es-CL" sz="36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endParaRPr lang="es-CL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6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8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algn="l"/>
            <a:r>
              <a:rPr lang="es-CL" smtClean="0">
                <a:latin typeface="Comic Sans MS" pitchFamily="66" charset="0"/>
              </a:rPr>
              <a:t>ACTIVIDAD PARA DESARROLLAR EN TU CUADERNO:</a:t>
            </a:r>
            <a:br>
              <a:rPr lang="es-CL" smtClean="0">
                <a:latin typeface="Comic Sans MS" pitchFamily="66" charset="0"/>
              </a:rPr>
            </a:br>
            <a:r>
              <a:rPr lang="es-CL" smtClean="0">
                <a:latin typeface="Comic Sans MS" pitchFamily="66" charset="0"/>
              </a:rPr>
              <a:t/>
            </a:r>
            <a:br>
              <a:rPr lang="es-CL" smtClean="0">
                <a:latin typeface="Comic Sans MS" pitchFamily="66" charset="0"/>
              </a:rPr>
            </a:br>
            <a:r>
              <a:rPr lang="es-CL" smtClean="0">
                <a:latin typeface="Comic Sans MS" pitchFamily="66" charset="0"/>
              </a:rPr>
              <a:t>*Realiza </a:t>
            </a:r>
            <a:r>
              <a:rPr lang="es-CL" dirty="0" smtClean="0">
                <a:latin typeface="Comic Sans MS" pitchFamily="66" charset="0"/>
              </a:rPr>
              <a:t>las actividades de la página 35 de tu libro de ciencias.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3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s-CL" sz="5400" dirty="0" smtClean="0">
                <a:latin typeface="Comic Sans MS" pitchFamily="66" charset="0"/>
              </a:rPr>
              <a:t>Antes de observar y leer las diapositivas, lee y completa las 22, 23 y 24 de tu libro de ciencias. 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¿Cómo está formado el sistema solar?</a:t>
            </a:r>
            <a:b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CL" b="1" dirty="0" smtClean="0">
                <a:effectLst/>
                <a:latin typeface="inherit"/>
              </a:rPr>
              <a:t/>
            </a:r>
            <a:br>
              <a:rPr lang="es-CL" b="1" dirty="0" smtClean="0">
                <a:effectLst/>
                <a:latin typeface="inherit"/>
              </a:rPr>
            </a:br>
            <a:r>
              <a:rPr lang="es-CL" dirty="0" smtClean="0">
                <a:effectLst/>
                <a:latin typeface="Comic Sans MS" pitchFamily="66" charset="0"/>
              </a:rPr>
              <a:t>El </a:t>
            </a:r>
            <a:r>
              <a:rPr lang="es-CL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Sistema Solar </a:t>
            </a:r>
            <a:r>
              <a:rPr lang="es-CL" dirty="0" smtClean="0">
                <a:effectLst/>
                <a:latin typeface="Comic Sans MS" pitchFamily="66" charset="0"/>
              </a:rPr>
              <a:t>constituye una parte </a:t>
            </a:r>
            <a:r>
              <a:rPr lang="es-CL" u="sng" dirty="0" smtClean="0">
                <a:effectLst/>
                <a:latin typeface="Comic Sans MS" pitchFamily="66" charset="0"/>
              </a:rPr>
              <a:t>ínfima</a:t>
            </a:r>
            <a:r>
              <a:rPr lang="es-CL" dirty="0" smtClean="0">
                <a:effectLst/>
                <a:latin typeface="Comic Sans MS" pitchFamily="66" charset="0"/>
              </a:rPr>
              <a:t> de la Vía Láctea. Está constituido por el Sol y ocho planetas que giran a su alrededor describiendo órbitas elípticas.</a:t>
            </a:r>
            <a:endParaRPr lang="es-C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5818658"/>
          </a:xfrm>
        </p:spPr>
        <p:txBody>
          <a:bodyPr/>
          <a:lstStyle/>
          <a:p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Está compuesto por los siguientes planetas:</a:t>
            </a:r>
            <a:br>
              <a:rPr lang="es-CL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CL" b="1" dirty="0" smtClean="0">
                <a:solidFill>
                  <a:srgbClr val="FFC000"/>
                </a:solidFill>
                <a:latin typeface="Comic Sans MS" pitchFamily="66" charset="0"/>
              </a:rPr>
              <a:t>Mercurio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, </a:t>
            </a:r>
            <a:r>
              <a:rPr lang="es-CL" b="1" dirty="0">
                <a:solidFill>
                  <a:srgbClr val="92D050"/>
                </a:solidFill>
                <a:latin typeface="Comic Sans MS" pitchFamily="66" charset="0"/>
              </a:rPr>
              <a:t>Venus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, </a:t>
            </a:r>
            <a:r>
              <a:rPr lang="es-CL" b="1" dirty="0">
                <a:solidFill>
                  <a:srgbClr val="00B0F0"/>
                </a:solidFill>
                <a:latin typeface="Comic Sans MS" pitchFamily="66" charset="0"/>
              </a:rPr>
              <a:t>Tierra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, </a:t>
            </a:r>
            <a:r>
              <a:rPr lang="es-CL" b="1" dirty="0" smtClean="0">
                <a:solidFill>
                  <a:srgbClr val="FF0000"/>
                </a:solidFill>
                <a:latin typeface="Comic Sans MS" pitchFamily="66" charset="0"/>
              </a:rPr>
              <a:t>Marte, Júpiter</a:t>
            </a:r>
            <a: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es-CL" b="1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Saturno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, </a:t>
            </a:r>
            <a:r>
              <a:rPr lang="es-CL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Urano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s-CL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br>
              <a:rPr lang="es-CL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CL" b="1" dirty="0">
                <a:solidFill>
                  <a:srgbClr val="00B050"/>
                </a:solidFill>
                <a:latin typeface="Comic Sans MS" pitchFamily="66" charset="0"/>
              </a:rPr>
              <a:t>Neptuno</a:t>
            </a: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177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0"/>
          <a:stretch/>
        </p:blipFill>
        <p:spPr bwMode="auto">
          <a:xfrm>
            <a:off x="395535" y="332656"/>
            <a:ext cx="830643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3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Los planetas que se encuentran más 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cercanos </a:t>
            </a:r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al Sol se llaman </a:t>
            </a:r>
            <a:r>
              <a:rPr lang="es-CL" sz="5400" b="1" dirty="0">
                <a:solidFill>
                  <a:srgbClr val="FF0000"/>
                </a:solidFill>
                <a:latin typeface="Comic Sans MS" pitchFamily="66" charset="0"/>
              </a:rPr>
              <a:t>planetas </a:t>
            </a:r>
            <a:r>
              <a:rPr lang="es-CL" sz="5400" b="1" dirty="0" smtClean="0">
                <a:solidFill>
                  <a:srgbClr val="FF0000"/>
                </a:solidFill>
                <a:latin typeface="Comic Sans MS" pitchFamily="66" charset="0"/>
              </a:rPr>
              <a:t>interiores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que están formados por </a:t>
            </a:r>
            <a:r>
              <a:rPr lang="es-CL" sz="5400" dirty="0">
                <a:solidFill>
                  <a:srgbClr val="00B050"/>
                </a:solidFill>
                <a:latin typeface="Comic Sans MS" pitchFamily="66" charset="0"/>
              </a:rPr>
              <a:t>Mercurio, Venus, </a:t>
            </a:r>
            <a:r>
              <a:rPr lang="es-CL" sz="5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CL" sz="5400" dirty="0">
                <a:solidFill>
                  <a:srgbClr val="00B050"/>
                </a:solidFill>
                <a:latin typeface="Comic Sans MS" pitchFamily="66" charset="0"/>
              </a:rPr>
              <a:t>Tierra y </a:t>
            </a:r>
            <a:r>
              <a:rPr lang="es-CL" sz="5400" dirty="0" smtClean="0">
                <a:solidFill>
                  <a:srgbClr val="00B050"/>
                </a:solidFill>
                <a:latin typeface="Comic Sans MS" pitchFamily="66" charset="0"/>
              </a:rPr>
              <a:t>Marte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6034682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b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CL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CL" dirty="0" smtClean="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a los planetas más lejanos al Sol se les llama </a:t>
            </a:r>
            <a:r>
              <a:rPr lang="es-CL" sz="5400" b="1" i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planetas exteriores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compuesto por </a:t>
            </a:r>
            <a:r>
              <a:rPr lang="es-CL" sz="54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</a:rPr>
              <a:t>Júpiter, Saturno, Urano y Neptuno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.</a:t>
            </a:r>
            <a:r>
              <a:rPr lang="es-CL" sz="5400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es-CL" sz="54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227720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Los planetas interiores son los mas pequeños, </a:t>
            </a:r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son rocosos y tienen muy pocos satélites</a:t>
            </a:r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;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7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n cambio, </a:t>
            </a:r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los exteriores, son los </a:t>
            </a:r>
            <a:r>
              <a:rPr lang="es-CL" sz="5400" dirty="0">
                <a:solidFill>
                  <a:srgbClr val="FF0000"/>
                </a:solidFill>
                <a:latin typeface="Comic Sans MS" pitchFamily="66" charset="0"/>
              </a:rPr>
              <a:t>más grandes </a:t>
            </a:r>
            <a:r>
              <a:rPr lang="es-CL" sz="5400" dirty="0">
                <a:solidFill>
                  <a:srgbClr val="000000"/>
                </a:solidFill>
                <a:latin typeface="Comic Sans MS" pitchFamily="66" charset="0"/>
              </a:rPr>
              <a:t>del Sistema Solar, </a:t>
            </a:r>
            <a:r>
              <a:rPr lang="es-CL" sz="5400" dirty="0">
                <a:solidFill>
                  <a:srgbClr val="0070C0"/>
                </a:solidFill>
                <a:latin typeface="Comic Sans MS" pitchFamily="66" charset="0"/>
              </a:rPr>
              <a:t>son de estado gaseoso, tienen muchos satélites y también sistemas de anillos</a:t>
            </a:r>
            <a:r>
              <a:rPr lang="es-CL" sz="54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s-CL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4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148</Words>
  <Application>Microsoft Office PowerPoint</Application>
  <PresentationFormat>Presentación en pantalla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inherit</vt:lpstr>
      <vt:lpstr>Open Sans</vt:lpstr>
      <vt:lpstr>Tema de Office</vt:lpstr>
      <vt:lpstr>U1. «LA TIERRA EN EL UNIVERSO» Lección 1: «El sistema solar» OBJETIVO: «Identificar e investigar acerca de los planetas del sistema solar y otros cuerpos celestes menores»</vt:lpstr>
      <vt:lpstr>Antes de observar y leer las diapositivas, lee y completa las 22, 23 y 24 de tu libro de ciencias. </vt:lpstr>
      <vt:lpstr>¿Cómo está formado el sistema solar?  El Sistema Solar constituye una parte ínfima de la Vía Láctea. Está constituido por el Sol y ocho planetas que giran a su alrededor describiendo órbitas elípticas.</vt:lpstr>
      <vt:lpstr>Está compuesto por los siguientes planetas:  Mercurio, Venus, Tierra, Marte, Júpiter, Saturno, Urano,  Neptuno.</vt:lpstr>
      <vt:lpstr>Presentación de PowerPoint</vt:lpstr>
      <vt:lpstr>Los planetas que se encuentran más cercanos al Sol se llaman planetas interiores que están formados por Mercurio, Venus,  Tierra y Marte.</vt:lpstr>
      <vt:lpstr>           Y a los planetas más lejanos al Sol se les llama planetas exteriores compuesto por Júpiter, Saturno, Urano y Neptuno. </vt:lpstr>
      <vt:lpstr>Los planetas interiores son los mas pequeños, son rocosos y tienen muy pocos satélites;</vt:lpstr>
      <vt:lpstr>En cambio, los exteriores, son los más grandes del Sistema Solar, son de estado gaseoso, tienen muchos satélites y también sistemas de anillos.</vt:lpstr>
      <vt:lpstr>Presentación de PowerPoint</vt:lpstr>
      <vt:lpstr> OTROS CUERPOS CELESTES DEL SISTEMA SOLAR.  SATÉLITES NATURALES: Se le llama a cualquier cuerpo celeste que orbita alrededor de un planeta. Generalmente el satélite es mucho más pequeño que el planeta y lo acompaña en su camino alrededor de la estrella que orbita. </vt:lpstr>
      <vt:lpstr>Presentación de PowerPoint</vt:lpstr>
      <vt:lpstr>Hay planetas que no tienen satélites naturales, como Mercurio, y otros que tienen muchos como Júpiter.</vt:lpstr>
      <vt:lpstr>COMETAS: Cuerpos celestes del sistema solar de pequeñas dimensiones que, cuando se acerca al Sol, deja tras de sí una cola luminosa de miles de kilómetros porque están constituidos hielo, polvo y pequeños fragmentos de roca.</vt:lpstr>
      <vt:lpstr>Presentación de PowerPoint</vt:lpstr>
      <vt:lpstr>Los asteroides: Son una serie de objetos rocosos o metálicos que orbitan alrededor del Sol, la mayoría en un cinturón principal, que se encuentran entre Marte y Júpiter. Algunos han chocado contra nuestro planeta. Cuando éstos logran entrar en la atmósfera, se encienden y se transforman en meteoritos. </vt:lpstr>
      <vt:lpstr>Presentación de PowerPoint</vt:lpstr>
      <vt:lpstr>ACTIVIDAD PARA DESARROLLAR EN TU CUADERNO:  *Realiza las actividades de la página 35 de tu libro de ciencias.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U1. «LA TIERRA EN EL UNIVERSO» Lección 1: «El sistema solar» OBJETIVO: «Identificar e investigar acerca de los planetas del sistema solar y otros cuerpos celestes menores»</dc:title>
  <dc:creator>cliente</dc:creator>
  <cp:lastModifiedBy>Andrea Beltrán</cp:lastModifiedBy>
  <cp:revision>11</cp:revision>
  <dcterms:created xsi:type="dcterms:W3CDTF">2020-03-29T21:19:34Z</dcterms:created>
  <dcterms:modified xsi:type="dcterms:W3CDTF">2020-04-01T13:43:56Z</dcterms:modified>
</cp:coreProperties>
</file>